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312" r:id="rId3"/>
    <p:sldId id="313" r:id="rId4"/>
    <p:sldId id="320" r:id="rId5"/>
    <p:sldId id="315" r:id="rId6"/>
    <p:sldId id="316" r:id="rId7"/>
    <p:sldId id="317" r:id="rId8"/>
    <p:sldId id="319" r:id="rId9"/>
    <p:sldId id="31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72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FB8A-74D6-4CF2-A203-6FAA0258F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3335D3-A254-41F1-A217-95CBC0B1E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7B1B0-D847-4F95-9B68-A9045AE7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67253-E2FA-47CB-826D-1F34B7A0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4649B-C4A1-4C84-9A42-D9058FDC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14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2895-1AF0-498B-8080-9A43C64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AC02D-AC26-4A2F-99CF-B9AF80D2A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FEA97-35AE-4179-A100-85C67FA5D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12EFB-E680-4703-8B77-78BAE918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22E21-273B-444E-A602-C7913E16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29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250DB1-C160-481B-9483-41D2F0747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72D48-F594-4B7B-A8CC-D0C5B4636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2AB1-A3A8-4738-A7F1-B9103ADA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C7374-B88A-49DD-B930-601CB8B2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89D6B-6BDE-4C63-9900-57FADFD5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94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3E38-B5C5-4B0A-908E-A20F67EE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AB6D9-17EE-4293-9CAC-54DDF8A9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CCC92-C947-4141-BEFB-F4F00130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39C4D-2682-49A4-9C7E-3D2F7E35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DA19F-324F-44CF-A08B-634DD8C2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359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462B-CD88-4D49-A544-A31B7893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AE8E3-CE7B-4C27-849A-56AD27DCC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2BDEA-B057-48DD-BB80-77EC2AC8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2DB24-DAA8-4FE9-8E42-048AF64E8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8ABD3-7A8E-4ED9-AFE5-D3FDDB98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42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4F07-14C2-4B51-934B-1B414899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8B99E-78DA-41C4-A69A-FD9D2BC18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75F72-0CFA-47A4-9303-B63947A9A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2CEA0-9A7F-4431-B1DF-3D6719806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88C0E-29B4-4FD7-9DDE-7D0E9718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584CF-E185-4EFD-904C-AD97BCCD6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21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89C8-9B99-4859-A2A9-9FB8D89C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185F3-AF38-4F26-9847-F630C40F6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3D3E6-6351-4877-A665-D0FB9CC88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4F2E4-93E8-43A2-93BC-5C81F2995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47A94-98EC-4602-A551-453B69C92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E4E5CA-947E-4489-9F86-15E07A0A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20844-248B-49D2-9742-00135528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34D79-5A43-4B4C-ABB6-29F1CA49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01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8F98-0DB4-414F-887B-5DA69964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A962F-2B80-4359-815F-CB8F75680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501A8-9F65-4BC3-A2DE-F3D1735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8B2FC-37F7-4C04-A366-79DDB8C16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99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E45E4C-4019-4A0B-9C38-AFD25339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12E24-F1B1-4FBF-90A0-77EE0D5BA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944E6-61A0-4467-976D-93A141D9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88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8ED-1E1A-4C65-A6D9-58EE16AD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3E74-F05E-41EA-B292-F778E0B67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823B0-7C8D-4AED-98C2-8EE0AC62E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0CB58-2D3C-4EB9-8601-901385BB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B00A0-24B7-43F9-88D7-6F449036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842C3-B833-4CAC-8363-C8EC2170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56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4D05-C197-4E45-8487-E8822B0E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5015BD-698A-44B5-ADA5-19123A667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09835-FBE7-4F8D-9AE4-DEEDCD92B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7CA50-03BF-46AC-9F78-96476E03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3FA67-2969-430D-AAE2-14DE9BC7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D93FC-3333-4846-AD21-91A45E36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37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76D1EB-518E-47E5-9738-C38353BE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638F-C807-4D24-8A1A-11D4C479F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DC03-2CCA-4B89-A227-51F0E3005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AE2F0-AE23-4985-B6F4-056DA3268C36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A2C54-ED51-4F86-B4ED-9A814173C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51913-95E3-4518-81E7-A7A85C8C2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15920-1A97-4B74-885C-EE4772B0F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33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8229-6B01-4658-AB0A-490787F7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IN" sz="3400">
                <a:solidFill>
                  <a:srgbClr val="FF0000"/>
                </a:solidFill>
              </a:rPr>
              <a:t>General Information About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00B8-0891-49E5-AFB4-F43EBF043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rgbClr val="FF0000"/>
                </a:solidFill>
              </a:rPr>
              <a:t>We used </a:t>
            </a:r>
            <a:r>
              <a:rPr lang="en-IN" sz="1800" b="1" dirty="0">
                <a:solidFill>
                  <a:srgbClr val="FF0000"/>
                </a:solidFill>
              </a:rPr>
              <a:t>PHP-3</a:t>
            </a:r>
            <a:r>
              <a:rPr lang="en-IN" sz="1800" dirty="0">
                <a:solidFill>
                  <a:srgbClr val="FF0000"/>
                </a:solidFill>
              </a:rPr>
              <a:t> as a coding Language.</a:t>
            </a:r>
          </a:p>
          <a:p>
            <a:r>
              <a:rPr lang="en-IN" sz="1800" b="1" dirty="0">
                <a:solidFill>
                  <a:srgbClr val="FF0000"/>
                </a:solidFill>
              </a:rPr>
              <a:t>CSS, Script, and Keyframe </a:t>
            </a:r>
            <a:r>
              <a:rPr lang="en-IN" sz="1800" dirty="0">
                <a:solidFill>
                  <a:srgbClr val="FF0000"/>
                </a:solidFill>
              </a:rPr>
              <a:t>to design and give animation to web Page.</a:t>
            </a:r>
          </a:p>
          <a:p>
            <a:r>
              <a:rPr lang="en-IN" sz="1800" b="1" dirty="0">
                <a:solidFill>
                  <a:srgbClr val="FF0000"/>
                </a:solidFill>
              </a:rPr>
              <a:t>MYSQL</a:t>
            </a:r>
            <a:r>
              <a:rPr lang="en-IN" sz="1800" dirty="0">
                <a:solidFill>
                  <a:srgbClr val="FF0000"/>
                </a:solidFill>
              </a:rPr>
              <a:t> is used for store Data in Database.</a:t>
            </a:r>
          </a:p>
          <a:p>
            <a:endParaRPr lang="en-IN" sz="1800" dirty="0">
              <a:solidFill>
                <a:srgbClr val="FF0000"/>
              </a:solidFill>
            </a:endParaRPr>
          </a:p>
        </p:txBody>
      </p:sp>
      <p:pic>
        <p:nvPicPr>
          <p:cNvPr id="14" name="Picture 13" descr="Computer script on a screen">
            <a:extLst>
              <a:ext uri="{FF2B5EF4-FFF2-40B4-BE49-F238E27FC236}">
                <a16:creationId xmlns:a16="http://schemas.microsoft.com/office/drawing/2014/main" id="{01D45098-4CB5-4F76-9F3D-AB2C24D8C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4" r="47597" b="-1"/>
          <a:stretch/>
        </p:blipFill>
        <p:spPr>
          <a:xfrm>
            <a:off x="6278495" y="640080"/>
            <a:ext cx="372512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6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Video 32">
            <a:extLst>
              <a:ext uri="{FF2B5EF4-FFF2-40B4-BE49-F238E27FC236}">
                <a16:creationId xmlns:a16="http://schemas.microsoft.com/office/drawing/2014/main" id="{14B39DAD-27C4-4029-A3B5-5F95A29A73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288B1D-7BA7-426C-9B12-EC9F9A05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ScreenShot from WebPage</a:t>
            </a:r>
          </a:p>
        </p:txBody>
      </p:sp>
    </p:spTree>
    <p:extLst>
      <p:ext uri="{BB962C8B-B14F-4D97-AF65-F5344CB8AC3E}">
        <p14:creationId xmlns:p14="http://schemas.microsoft.com/office/powerpoint/2010/main" val="116589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4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8766B-039C-42ED-A050-BB9D71F5677D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cap="none" spc="-5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332CA-C25C-43F3-BC4C-98083204D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" r="872" b="1"/>
          <a:stretch/>
        </p:blipFill>
        <p:spPr>
          <a:xfrm>
            <a:off x="4038600" y="1405622"/>
            <a:ext cx="7188199" cy="404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0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F3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70C2A-A13F-4772-BF75-95FCE6023C09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cap="none" spc="-5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Registration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5B0D9-B445-4FA7-A139-795A873E5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" r="742"/>
          <a:stretch/>
        </p:blipFill>
        <p:spPr>
          <a:xfrm>
            <a:off x="4038600" y="1405612"/>
            <a:ext cx="7188199" cy="40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C66B5-7E0D-4A30-AB20-BAC78D358634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cap="none" spc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Dashboard and Header Part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BACEC-8A75-46D8-91AE-62229E98D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536"/>
          <a:stretch/>
        </p:blipFill>
        <p:spPr>
          <a:xfrm>
            <a:off x="4038600" y="1591193"/>
            <a:ext cx="7188199" cy="36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3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4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FFC8F4-5D09-4B1B-AF4F-150034719851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cap="none" spc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Body Part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CC0587-EAB0-42D8-98F3-60FD2CBF1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1" r="1" b="1"/>
          <a:stretch/>
        </p:blipFill>
        <p:spPr>
          <a:xfrm>
            <a:off x="4038600" y="1591183"/>
            <a:ext cx="7188199" cy="36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3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9C52C4-61A1-48D6-9038-06C9370A2B75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cap="none" spc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Footer Part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BCB19-5783-4DE1-9A2C-56E6BE7A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23595"/>
            <a:ext cx="7188199" cy="400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9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6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E519BC-50CA-46A7-BB51-3C2F5A76C337}"/>
              </a:ext>
            </a:extLst>
          </p:cNvPr>
          <p:cNvSpPr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cap="none" spc="-5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Data Base</a:t>
            </a: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26AD173-787B-4D01-B3D9-E67F2BA1C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4038600" y="1405633"/>
            <a:ext cx="7188199" cy="404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9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C85B9-F2C6-4935-BFB0-C7A5958F2FCA}"/>
              </a:ext>
            </a:extLst>
          </p:cNvPr>
          <p:cNvSpPr txBox="1"/>
          <p:nvPr/>
        </p:nvSpPr>
        <p:spPr>
          <a:xfrm>
            <a:off x="7080738" y="647593"/>
            <a:ext cx="4467792" cy="3060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3190D905-BAFD-4338-8A4F-52484A689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4743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</Words>
  <Application>Microsoft Office PowerPoint</Application>
  <PresentationFormat>Widescreen</PresentationFormat>
  <Paragraphs>12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General Information About Web Page</vt:lpstr>
      <vt:lpstr>ScreenShot from WebPage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Information About Web Page</dc:title>
  <dc:creator>Harsh Gandhi</dc:creator>
  <cp:lastModifiedBy>Harsh Gandhi</cp:lastModifiedBy>
  <cp:revision>1</cp:revision>
  <dcterms:created xsi:type="dcterms:W3CDTF">2021-10-25T20:55:48Z</dcterms:created>
  <dcterms:modified xsi:type="dcterms:W3CDTF">2021-10-25T20:58:51Z</dcterms:modified>
</cp:coreProperties>
</file>